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5"/>
  </p:notesMasterIdLst>
  <p:sldIdLst>
    <p:sldId id="257" r:id="rId2"/>
    <p:sldId id="273" r:id="rId3"/>
    <p:sldId id="258" r:id="rId4"/>
    <p:sldId id="274" r:id="rId5"/>
    <p:sldId id="261" r:id="rId6"/>
    <p:sldId id="262" r:id="rId7"/>
    <p:sldId id="263" r:id="rId8"/>
    <p:sldId id="268" r:id="rId9"/>
    <p:sldId id="264" r:id="rId10"/>
    <p:sldId id="265" r:id="rId11"/>
    <p:sldId id="275" r:id="rId12"/>
    <p:sldId id="267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38A3EA-C8E2-498C-9974-C174B4B695A7}" v="6" dt="2026-06-18T18:56:22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'Adre Cunningham" userId="213d4d3a-f6af-4a4c-9188-5bcd9bd96279" providerId="ADAL" clId="{46A08DB4-073D-4A3E-99CD-74735477D531}"/>
    <pc:docChg chg="undo custSel addSld delSld modSld sldOrd">
      <pc:chgData name="D'Adre Cunningham" userId="213d4d3a-f6af-4a4c-9188-5bcd9bd96279" providerId="ADAL" clId="{46A08DB4-073D-4A3E-99CD-74735477D531}" dt="2026-06-18T18:57:15.197" v="665" actId="14100"/>
      <pc:docMkLst>
        <pc:docMk/>
      </pc:docMkLst>
      <pc:sldChg chg="addSp delSp modSp mod delDesignElem">
        <pc:chgData name="D'Adre Cunningham" userId="213d4d3a-f6af-4a4c-9188-5bcd9bd96279" providerId="ADAL" clId="{46A08DB4-073D-4A3E-99CD-74735477D531}" dt="2026-06-18T18:57:15.197" v="665" actId="14100"/>
        <pc:sldMkLst>
          <pc:docMk/>
          <pc:sldMk cId="797190841" sldId="257"/>
        </pc:sldMkLst>
        <pc:spChg chg="mod">
          <ac:chgData name="D'Adre Cunningham" userId="213d4d3a-f6af-4a4c-9188-5bcd9bd96279" providerId="ADAL" clId="{46A08DB4-073D-4A3E-99CD-74735477D531}" dt="2026-06-18T18:56:07.249" v="583" actId="20577"/>
          <ac:spMkLst>
            <pc:docMk/>
            <pc:sldMk cId="797190841" sldId="257"/>
            <ac:spMk id="2" creationId="{00000000-0000-0000-0000-000000000000}"/>
          </ac:spMkLst>
        </pc:spChg>
        <pc:spChg chg="add mod">
          <ac:chgData name="D'Adre Cunningham" userId="213d4d3a-f6af-4a4c-9188-5bcd9bd96279" providerId="ADAL" clId="{46A08DB4-073D-4A3E-99CD-74735477D531}" dt="2026-06-18T18:57:11.690" v="664" actId="14100"/>
          <ac:spMkLst>
            <pc:docMk/>
            <pc:sldMk cId="797190841" sldId="257"/>
            <ac:spMk id="3" creationId="{F8FA42C8-062C-E07B-ED69-49D5574FE859}"/>
          </ac:spMkLst>
        </pc:spChg>
        <pc:spChg chg="del">
          <ac:chgData name="D'Adre Cunningham" userId="213d4d3a-f6af-4a4c-9188-5bcd9bd96279" providerId="ADAL" clId="{46A08DB4-073D-4A3E-99CD-74735477D531}" dt="2026-06-18T18:44:35.440" v="132"/>
          <ac:spMkLst>
            <pc:docMk/>
            <pc:sldMk cId="797190841" sldId="257"/>
            <ac:spMk id="10" creationId="{42DD0C21-8FEE-4C18-8789-CC8ABE206FE6}"/>
          </ac:spMkLst>
        </pc:spChg>
        <pc:spChg chg="del">
          <ac:chgData name="D'Adre Cunningham" userId="213d4d3a-f6af-4a4c-9188-5bcd9bd96279" providerId="ADAL" clId="{46A08DB4-073D-4A3E-99CD-74735477D531}" dt="2026-06-18T18:44:35.440" v="132"/>
          <ac:spMkLst>
            <pc:docMk/>
            <pc:sldMk cId="797190841" sldId="257"/>
            <ac:spMk id="12" creationId="{A4B51757-7607-4CEA-A0EE-3C5BDC2C1CFB}"/>
          </ac:spMkLst>
        </pc:spChg>
        <pc:picChg chg="mod">
          <ac:chgData name="D'Adre Cunningham" userId="213d4d3a-f6af-4a4c-9188-5bcd9bd96279" providerId="ADAL" clId="{46A08DB4-073D-4A3E-99CD-74735477D531}" dt="2026-06-18T18:57:15.197" v="665" actId="14100"/>
          <ac:picMkLst>
            <pc:docMk/>
            <pc:sldMk cId="797190841" sldId="257"/>
            <ac:picMk id="5" creationId="{00000000-0000-0000-0000-000000000000}"/>
          </ac:picMkLst>
        </pc:picChg>
        <pc:cxnChg chg="del">
          <ac:chgData name="D'Adre Cunningham" userId="213d4d3a-f6af-4a4c-9188-5bcd9bd96279" providerId="ADAL" clId="{46A08DB4-073D-4A3E-99CD-74735477D531}" dt="2026-06-18T18:44:35.440" v="132"/>
          <ac:cxnSpMkLst>
            <pc:docMk/>
            <pc:sldMk cId="797190841" sldId="257"/>
            <ac:cxnSpMk id="14" creationId="{FEF39256-F095-41C8-8707-6C1A665E8F2F}"/>
          </ac:cxnSpMkLst>
        </pc:cxnChg>
      </pc:sldChg>
      <pc:sldChg chg="modSp mod">
        <pc:chgData name="D'Adre Cunningham" userId="213d4d3a-f6af-4a4c-9188-5bcd9bd96279" providerId="ADAL" clId="{46A08DB4-073D-4A3E-99CD-74735477D531}" dt="2026-06-18T18:44:23.373" v="130" actId="14100"/>
        <pc:sldMkLst>
          <pc:docMk/>
          <pc:sldMk cId="484925537" sldId="258"/>
        </pc:sldMkLst>
        <pc:spChg chg="mod">
          <ac:chgData name="D'Adre Cunningham" userId="213d4d3a-f6af-4a4c-9188-5bcd9bd96279" providerId="ADAL" clId="{46A08DB4-073D-4A3E-99CD-74735477D531}" dt="2026-06-18T18:43:46.527" v="123" actId="14100"/>
          <ac:spMkLst>
            <pc:docMk/>
            <pc:sldMk cId="484925537" sldId="258"/>
            <ac:spMk id="2" creationId="{00000000-0000-0000-0000-000000000000}"/>
          </ac:spMkLst>
        </pc:spChg>
        <pc:spChg chg="mod">
          <ac:chgData name="D'Adre Cunningham" userId="213d4d3a-f6af-4a4c-9188-5bcd9bd96279" providerId="ADAL" clId="{46A08DB4-073D-4A3E-99CD-74735477D531}" dt="2026-06-18T18:44:07.800" v="126" actId="2711"/>
          <ac:spMkLst>
            <pc:docMk/>
            <pc:sldMk cId="484925537" sldId="258"/>
            <ac:spMk id="7" creationId="{8861D1E1-0519-8911-E1C8-4742BE55BE29}"/>
          </ac:spMkLst>
        </pc:spChg>
        <pc:picChg chg="mod">
          <ac:chgData name="D'Adre Cunningham" userId="213d4d3a-f6af-4a4c-9188-5bcd9bd96279" providerId="ADAL" clId="{46A08DB4-073D-4A3E-99CD-74735477D531}" dt="2026-06-18T18:44:23.373" v="130" actId="14100"/>
          <ac:picMkLst>
            <pc:docMk/>
            <pc:sldMk cId="484925537" sldId="258"/>
            <ac:picMk id="5" creationId="{83CC0729-E626-3231-7509-4DCEB0D18069}"/>
          </ac:picMkLst>
        </pc:picChg>
      </pc:sldChg>
      <pc:sldChg chg="del">
        <pc:chgData name="D'Adre Cunningham" userId="213d4d3a-f6af-4a4c-9188-5bcd9bd96279" providerId="ADAL" clId="{46A08DB4-073D-4A3E-99CD-74735477D531}" dt="2026-06-18T18:43:09.261" v="105" actId="2696"/>
        <pc:sldMkLst>
          <pc:docMk/>
          <pc:sldMk cId="1013675022" sldId="260"/>
        </pc:sldMkLst>
      </pc:sldChg>
      <pc:sldChg chg="modSp mod">
        <pc:chgData name="D'Adre Cunningham" userId="213d4d3a-f6af-4a4c-9188-5bcd9bd96279" providerId="ADAL" clId="{46A08DB4-073D-4A3E-99CD-74735477D531}" dt="2026-06-18T18:48:34.142" v="165" actId="20577"/>
        <pc:sldMkLst>
          <pc:docMk/>
          <pc:sldMk cId="447412890" sldId="261"/>
        </pc:sldMkLst>
        <pc:spChg chg="mod">
          <ac:chgData name="D'Adre Cunningham" userId="213d4d3a-f6af-4a4c-9188-5bcd9bd96279" providerId="ADAL" clId="{46A08DB4-073D-4A3E-99CD-74735477D531}" dt="2026-06-18T18:48:34.142" v="165" actId="20577"/>
          <ac:spMkLst>
            <pc:docMk/>
            <pc:sldMk cId="447412890" sldId="261"/>
            <ac:spMk id="2" creationId="{00000000-0000-0000-0000-000000000000}"/>
          </ac:spMkLst>
        </pc:spChg>
      </pc:sldChg>
      <pc:sldChg chg="modSp mod">
        <pc:chgData name="D'Adre Cunningham" userId="213d4d3a-f6af-4a4c-9188-5bcd9bd96279" providerId="ADAL" clId="{46A08DB4-073D-4A3E-99CD-74735477D531}" dt="2026-06-18T18:48:44.034" v="177" actId="20577"/>
        <pc:sldMkLst>
          <pc:docMk/>
          <pc:sldMk cId="1289248603" sldId="262"/>
        </pc:sldMkLst>
        <pc:spChg chg="mod">
          <ac:chgData name="D'Adre Cunningham" userId="213d4d3a-f6af-4a4c-9188-5bcd9bd96279" providerId="ADAL" clId="{46A08DB4-073D-4A3E-99CD-74735477D531}" dt="2026-06-18T18:48:44.034" v="177" actId="20577"/>
          <ac:spMkLst>
            <pc:docMk/>
            <pc:sldMk cId="1289248603" sldId="262"/>
            <ac:spMk id="2" creationId="{00000000-0000-0000-0000-000000000000}"/>
          </ac:spMkLst>
        </pc:spChg>
      </pc:sldChg>
      <pc:sldChg chg="modSp mod ord">
        <pc:chgData name="D'Adre Cunningham" userId="213d4d3a-f6af-4a4c-9188-5bcd9bd96279" providerId="ADAL" clId="{46A08DB4-073D-4A3E-99CD-74735477D531}" dt="2026-06-18T18:52:14.697" v="284"/>
        <pc:sldMkLst>
          <pc:docMk/>
          <pc:sldMk cId="3515666606" sldId="263"/>
        </pc:sldMkLst>
        <pc:spChg chg="mod">
          <ac:chgData name="D'Adre Cunningham" userId="213d4d3a-f6af-4a4c-9188-5bcd9bd96279" providerId="ADAL" clId="{46A08DB4-073D-4A3E-99CD-74735477D531}" dt="2026-06-18T18:48:53.149" v="185" actId="20577"/>
          <ac:spMkLst>
            <pc:docMk/>
            <pc:sldMk cId="3515666606" sldId="263"/>
            <ac:spMk id="2" creationId="{00000000-0000-0000-0000-000000000000}"/>
          </ac:spMkLst>
        </pc:spChg>
      </pc:sldChg>
      <pc:sldChg chg="modSp mod ord">
        <pc:chgData name="D'Adre Cunningham" userId="213d4d3a-f6af-4a4c-9188-5bcd9bd96279" providerId="ADAL" clId="{46A08DB4-073D-4A3E-99CD-74735477D531}" dt="2026-06-18T18:52:27.168" v="290"/>
        <pc:sldMkLst>
          <pc:docMk/>
          <pc:sldMk cId="134595737" sldId="264"/>
        </pc:sldMkLst>
        <pc:spChg chg="mod">
          <ac:chgData name="D'Adre Cunningham" userId="213d4d3a-f6af-4a4c-9188-5bcd9bd96279" providerId="ADAL" clId="{46A08DB4-073D-4A3E-99CD-74735477D531}" dt="2026-06-18T18:49:01.795" v="193" actId="20577"/>
          <ac:spMkLst>
            <pc:docMk/>
            <pc:sldMk cId="134595737" sldId="264"/>
            <ac:spMk id="2" creationId="{00000000-0000-0000-0000-000000000000}"/>
          </ac:spMkLst>
        </pc:spChg>
      </pc:sldChg>
      <pc:sldChg chg="ord">
        <pc:chgData name="D'Adre Cunningham" userId="213d4d3a-f6af-4a4c-9188-5bcd9bd96279" providerId="ADAL" clId="{46A08DB4-073D-4A3E-99CD-74735477D531}" dt="2026-06-18T18:52:18.501" v="286"/>
        <pc:sldMkLst>
          <pc:docMk/>
          <pc:sldMk cId="1934194107" sldId="265"/>
        </pc:sldMkLst>
      </pc:sldChg>
      <pc:sldChg chg="del">
        <pc:chgData name="D'Adre Cunningham" userId="213d4d3a-f6af-4a4c-9188-5bcd9bd96279" providerId="ADAL" clId="{46A08DB4-073D-4A3E-99CD-74735477D531}" dt="2026-06-18T18:42:56.219" v="103" actId="2696"/>
        <pc:sldMkLst>
          <pc:docMk/>
          <pc:sldMk cId="1706119550" sldId="266"/>
        </pc:sldMkLst>
      </pc:sldChg>
      <pc:sldChg chg="modSp mod">
        <pc:chgData name="D'Adre Cunningham" userId="213d4d3a-f6af-4a4c-9188-5bcd9bd96279" providerId="ADAL" clId="{46A08DB4-073D-4A3E-99CD-74735477D531}" dt="2026-06-18T18:50:19.118" v="241" actId="14100"/>
        <pc:sldMkLst>
          <pc:docMk/>
          <pc:sldMk cId="3904985174" sldId="267"/>
        </pc:sldMkLst>
        <pc:spChg chg="mod">
          <ac:chgData name="D'Adre Cunningham" userId="213d4d3a-f6af-4a4c-9188-5bcd9bd96279" providerId="ADAL" clId="{46A08DB4-073D-4A3E-99CD-74735477D531}" dt="2026-06-18T18:50:19.118" v="241" actId="14100"/>
          <ac:spMkLst>
            <pc:docMk/>
            <pc:sldMk cId="3904985174" sldId="267"/>
            <ac:spMk id="2" creationId="{00000000-0000-0000-0000-000000000000}"/>
          </ac:spMkLst>
        </pc:spChg>
        <pc:spChg chg="mod">
          <ac:chgData name="D'Adre Cunningham" userId="213d4d3a-f6af-4a4c-9188-5bcd9bd96279" providerId="ADAL" clId="{46A08DB4-073D-4A3E-99CD-74735477D531}" dt="2026-06-18T18:50:12.901" v="240" actId="1076"/>
          <ac:spMkLst>
            <pc:docMk/>
            <pc:sldMk cId="3904985174" sldId="267"/>
            <ac:spMk id="3" creationId="{00000000-0000-0000-0000-000000000000}"/>
          </ac:spMkLst>
        </pc:spChg>
      </pc:sldChg>
      <pc:sldChg chg="modSp mod ord">
        <pc:chgData name="D'Adre Cunningham" userId="213d4d3a-f6af-4a4c-9188-5bcd9bd96279" providerId="ADAL" clId="{46A08DB4-073D-4A3E-99CD-74735477D531}" dt="2026-06-18T18:52:21.277" v="288"/>
        <pc:sldMkLst>
          <pc:docMk/>
          <pc:sldMk cId="2686925956" sldId="268"/>
        </pc:sldMkLst>
        <pc:spChg chg="mod">
          <ac:chgData name="D'Adre Cunningham" userId="213d4d3a-f6af-4a4c-9188-5bcd9bd96279" providerId="ADAL" clId="{46A08DB4-073D-4A3E-99CD-74735477D531}" dt="2026-06-18T18:51:16.279" v="258" actId="14100"/>
          <ac:spMkLst>
            <pc:docMk/>
            <pc:sldMk cId="2686925956" sldId="268"/>
            <ac:spMk id="2" creationId="{00000000-0000-0000-0000-000000000000}"/>
          </ac:spMkLst>
        </pc:spChg>
        <pc:spChg chg="mod">
          <ac:chgData name="D'Adre Cunningham" userId="213d4d3a-f6af-4a4c-9188-5bcd9bd96279" providerId="ADAL" clId="{46A08DB4-073D-4A3E-99CD-74735477D531}" dt="2026-06-18T18:50:34.547" v="246" actId="14100"/>
          <ac:spMkLst>
            <pc:docMk/>
            <pc:sldMk cId="2686925956" sldId="268"/>
            <ac:spMk id="3" creationId="{00000000-0000-0000-0000-000000000000}"/>
          </ac:spMkLst>
        </pc:spChg>
      </pc:sldChg>
      <pc:sldChg chg="del">
        <pc:chgData name="D'Adre Cunningham" userId="213d4d3a-f6af-4a4c-9188-5bcd9bd96279" providerId="ADAL" clId="{46A08DB4-073D-4A3E-99CD-74735477D531}" dt="2026-06-18T18:46:53.041" v="136" actId="2696"/>
        <pc:sldMkLst>
          <pc:docMk/>
          <pc:sldMk cId="451715568" sldId="269"/>
        </pc:sldMkLst>
      </pc:sldChg>
      <pc:sldChg chg="modSp mod">
        <pc:chgData name="D'Adre Cunningham" userId="213d4d3a-f6af-4a4c-9188-5bcd9bd96279" providerId="ADAL" clId="{46A08DB4-073D-4A3E-99CD-74735477D531}" dt="2026-06-18T18:51:43.275" v="281" actId="14100"/>
        <pc:sldMkLst>
          <pc:docMk/>
          <pc:sldMk cId="1343030647" sldId="270"/>
        </pc:sldMkLst>
        <pc:spChg chg="mod">
          <ac:chgData name="D'Adre Cunningham" userId="213d4d3a-f6af-4a4c-9188-5bcd9bd96279" providerId="ADAL" clId="{46A08DB4-073D-4A3E-99CD-74735477D531}" dt="2026-06-18T18:51:43.275" v="281" actId="14100"/>
          <ac:spMkLst>
            <pc:docMk/>
            <pc:sldMk cId="1343030647" sldId="270"/>
            <ac:spMk id="2" creationId="{00000000-0000-0000-0000-000000000000}"/>
          </ac:spMkLst>
        </pc:spChg>
        <pc:spChg chg="mod">
          <ac:chgData name="D'Adre Cunningham" userId="213d4d3a-f6af-4a4c-9188-5bcd9bd96279" providerId="ADAL" clId="{46A08DB4-073D-4A3E-99CD-74735477D531}" dt="2026-06-18T18:51:36.592" v="279" actId="14100"/>
          <ac:spMkLst>
            <pc:docMk/>
            <pc:sldMk cId="1343030647" sldId="270"/>
            <ac:spMk id="3" creationId="{00000000-0000-0000-0000-000000000000}"/>
          </ac:spMkLst>
        </pc:spChg>
      </pc:sldChg>
      <pc:sldChg chg="modSp new del mod ord">
        <pc:chgData name="D'Adre Cunningham" userId="213d4d3a-f6af-4a4c-9188-5bcd9bd96279" providerId="ADAL" clId="{46A08DB4-073D-4A3E-99CD-74735477D531}" dt="2026-06-18T18:41:15.876" v="55" actId="2696"/>
        <pc:sldMkLst>
          <pc:docMk/>
          <pc:sldMk cId="4178318859" sldId="271"/>
        </pc:sldMkLst>
        <pc:spChg chg="mod">
          <ac:chgData name="D'Adre Cunningham" userId="213d4d3a-f6af-4a4c-9188-5bcd9bd96279" providerId="ADAL" clId="{46A08DB4-073D-4A3E-99CD-74735477D531}" dt="2026-06-18T18:41:11.779" v="54" actId="20577"/>
          <ac:spMkLst>
            <pc:docMk/>
            <pc:sldMk cId="4178318859" sldId="271"/>
            <ac:spMk id="2" creationId="{412B1783-7156-7342-0B54-36A793FE106E}"/>
          </ac:spMkLst>
        </pc:spChg>
      </pc:sldChg>
      <pc:sldChg chg="new del ord">
        <pc:chgData name="D'Adre Cunningham" userId="213d4d3a-f6af-4a4c-9188-5bcd9bd96279" providerId="ADAL" clId="{46A08DB4-073D-4A3E-99CD-74735477D531}" dt="2026-06-18T18:41:35.136" v="59" actId="2696"/>
        <pc:sldMkLst>
          <pc:docMk/>
          <pc:sldMk cId="2884080937" sldId="272"/>
        </pc:sldMkLst>
      </pc:sldChg>
      <pc:sldChg chg="new del">
        <pc:chgData name="D'Adre Cunningham" userId="213d4d3a-f6af-4a4c-9188-5bcd9bd96279" providerId="ADAL" clId="{46A08DB4-073D-4A3E-99CD-74735477D531}" dt="2026-06-18T18:40:16.857" v="5" actId="2696"/>
        <pc:sldMkLst>
          <pc:docMk/>
          <pc:sldMk cId="2190520890" sldId="273"/>
        </pc:sldMkLst>
      </pc:sldChg>
      <pc:sldChg chg="modSp new mod">
        <pc:chgData name="D'Adre Cunningham" userId="213d4d3a-f6af-4a4c-9188-5bcd9bd96279" providerId="ADAL" clId="{46A08DB4-073D-4A3E-99CD-74735477D531}" dt="2026-06-18T18:55:15.742" v="543" actId="14100"/>
        <pc:sldMkLst>
          <pc:docMk/>
          <pc:sldMk cId="3111430687" sldId="273"/>
        </pc:sldMkLst>
        <pc:spChg chg="mod">
          <ac:chgData name="D'Adre Cunningham" userId="213d4d3a-f6af-4a4c-9188-5bcd9bd96279" providerId="ADAL" clId="{46A08DB4-073D-4A3E-99CD-74735477D531}" dt="2026-06-18T18:48:09.818" v="144" actId="20577"/>
          <ac:spMkLst>
            <pc:docMk/>
            <pc:sldMk cId="3111430687" sldId="273"/>
            <ac:spMk id="2" creationId="{7669A304-190E-5BE5-436F-1E8CD2C0E8FD}"/>
          </ac:spMkLst>
        </pc:spChg>
        <pc:spChg chg="mod">
          <ac:chgData name="D'Adre Cunningham" userId="213d4d3a-f6af-4a4c-9188-5bcd9bd96279" providerId="ADAL" clId="{46A08DB4-073D-4A3E-99CD-74735477D531}" dt="2026-06-18T18:55:15.742" v="543" actId="14100"/>
          <ac:spMkLst>
            <pc:docMk/>
            <pc:sldMk cId="3111430687" sldId="273"/>
            <ac:spMk id="3" creationId="{229E705A-396A-5C34-6F4F-97E6E065985C}"/>
          </ac:spMkLst>
        </pc:spChg>
      </pc:sldChg>
      <pc:sldChg chg="new del">
        <pc:chgData name="D'Adre Cunningham" userId="213d4d3a-f6af-4a4c-9188-5bcd9bd96279" providerId="ADAL" clId="{46A08DB4-073D-4A3E-99CD-74735477D531}" dt="2026-06-18T18:40:35.367" v="8" actId="680"/>
        <pc:sldMkLst>
          <pc:docMk/>
          <pc:sldMk cId="616410818" sldId="274"/>
        </pc:sldMkLst>
      </pc:sldChg>
      <pc:sldChg chg="modSp new mod setBg">
        <pc:chgData name="D'Adre Cunningham" userId="213d4d3a-f6af-4a4c-9188-5bcd9bd96279" providerId="ADAL" clId="{46A08DB4-073D-4A3E-99CD-74735477D531}" dt="2026-06-18T18:55:05.761" v="541" actId="14100"/>
        <pc:sldMkLst>
          <pc:docMk/>
          <pc:sldMk cId="2708618827" sldId="274"/>
        </pc:sldMkLst>
        <pc:spChg chg="mod">
          <ac:chgData name="D'Adre Cunningham" userId="213d4d3a-f6af-4a4c-9188-5bcd9bd96279" providerId="ADAL" clId="{46A08DB4-073D-4A3E-99CD-74735477D531}" dt="2026-06-18T18:48:21.747" v="156" actId="20577"/>
          <ac:spMkLst>
            <pc:docMk/>
            <pc:sldMk cId="2708618827" sldId="274"/>
            <ac:spMk id="2" creationId="{52303AE5-736C-65B0-6F2F-4F0ACC2B5689}"/>
          </ac:spMkLst>
        </pc:spChg>
        <pc:spChg chg="mod">
          <ac:chgData name="D'Adre Cunningham" userId="213d4d3a-f6af-4a4c-9188-5bcd9bd96279" providerId="ADAL" clId="{46A08DB4-073D-4A3E-99CD-74735477D531}" dt="2026-06-18T18:55:05.761" v="541" actId="14100"/>
          <ac:spMkLst>
            <pc:docMk/>
            <pc:sldMk cId="2708618827" sldId="274"/>
            <ac:spMk id="3" creationId="{833EAF62-DB3F-FBF6-6203-FBA514BDEA62}"/>
          </ac:spMkLst>
        </pc:spChg>
      </pc:sldChg>
      <pc:sldChg chg="addSp delSp modSp add mod">
        <pc:chgData name="D'Adre Cunningham" userId="213d4d3a-f6af-4a4c-9188-5bcd9bd96279" providerId="ADAL" clId="{46A08DB4-073D-4A3E-99CD-74735477D531}" dt="2026-06-18T18:52:05.810" v="282" actId="14100"/>
        <pc:sldMkLst>
          <pc:docMk/>
          <pc:sldMk cId="3013041612" sldId="275"/>
        </pc:sldMkLst>
        <pc:spChg chg="mod">
          <ac:chgData name="D'Adre Cunningham" userId="213d4d3a-f6af-4a4c-9188-5bcd9bd96279" providerId="ADAL" clId="{46A08DB4-073D-4A3E-99CD-74735477D531}" dt="2026-06-18T18:52:05.810" v="282" actId="14100"/>
          <ac:spMkLst>
            <pc:docMk/>
            <pc:sldMk cId="3013041612" sldId="275"/>
            <ac:spMk id="2" creationId="{9DF7CC65-BEAC-23A4-9314-EB33E16A953F}"/>
          </ac:spMkLst>
        </pc:spChg>
        <pc:spChg chg="mod">
          <ac:chgData name="D'Adre Cunningham" userId="213d4d3a-f6af-4a4c-9188-5bcd9bd96279" providerId="ADAL" clId="{46A08DB4-073D-4A3E-99CD-74735477D531}" dt="2026-06-18T18:42:01.862" v="91" actId="6549"/>
          <ac:spMkLst>
            <pc:docMk/>
            <pc:sldMk cId="3013041612" sldId="275"/>
            <ac:spMk id="4" creationId="{04A767CA-141F-1304-FB00-4DE8EF4D9CAF}"/>
          </ac:spMkLst>
        </pc:spChg>
        <pc:picChg chg="del mod">
          <ac:chgData name="D'Adre Cunningham" userId="213d4d3a-f6af-4a4c-9188-5bcd9bd96279" providerId="ADAL" clId="{46A08DB4-073D-4A3E-99CD-74735477D531}" dt="2026-06-18T18:42:04.057" v="93" actId="478"/>
          <ac:picMkLst>
            <pc:docMk/>
            <pc:sldMk cId="3013041612" sldId="275"/>
            <ac:picMk id="6" creationId="{87BC1AE8-D910-DA78-0E0D-966422C1EC7B}"/>
          </ac:picMkLst>
        </pc:picChg>
        <pc:picChg chg="add mod">
          <ac:chgData name="D'Adre Cunningham" userId="213d4d3a-f6af-4a4c-9188-5bcd9bd96279" providerId="ADAL" clId="{46A08DB4-073D-4A3E-99CD-74735477D531}" dt="2026-06-18T18:43:02.218" v="104" actId="14100"/>
          <ac:picMkLst>
            <pc:docMk/>
            <pc:sldMk cId="3013041612" sldId="275"/>
            <ac:picMk id="7" creationId="{C85CAC8C-9386-2C4F-F6B5-DCF71D1B679E}"/>
          </ac:picMkLst>
        </pc:picChg>
      </pc:sldChg>
    </pc:docChg>
  </pc:docChgLst>
  <pc:docChgLst>
    <pc:chgData name="D'Adre Cunningham" userId="213d4d3a-f6af-4a4c-9188-5bcd9bd96279" providerId="ADAL" clId="{536A7740-8FB8-4D4E-B2E2-8B6356C37836}"/>
    <pc:docChg chg="custSel modSld">
      <pc:chgData name="D'Adre Cunningham" userId="213d4d3a-f6af-4a4c-9188-5bcd9bd96279" providerId="ADAL" clId="{536A7740-8FB8-4D4E-B2E2-8B6356C37836}" dt="2024-09-04T18:04:38.735" v="64" actId="20577"/>
      <pc:docMkLst>
        <pc:docMk/>
      </pc:docMkLst>
      <pc:sldChg chg="modSp mod">
        <pc:chgData name="D'Adre Cunningham" userId="213d4d3a-f6af-4a4c-9188-5bcd9bd96279" providerId="ADAL" clId="{536A7740-8FB8-4D4E-B2E2-8B6356C37836}" dt="2024-09-04T18:04:38.735" v="64" actId="20577"/>
        <pc:sldMkLst>
          <pc:docMk/>
          <pc:sldMk cId="797190841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336B9-5C94-44E1-9AC8-0058F3A40A0F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41888-DD74-4BFA-B748-10810CA7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Pierce County</a:t>
            </a:r>
          </a:p>
          <a:p>
            <a:r>
              <a:rPr lang="en-US" dirty="0"/>
              <a:t>Capacity: 738</a:t>
            </a:r>
          </a:p>
          <a:p>
            <a:r>
              <a:rPr lang="en-US" dirty="0"/>
              <a:t>Opened: 1971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3C136-BD9F-4E0D-86D3-1C39435038D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15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Jefferson County (west of Olympic National Park) </a:t>
            </a:r>
          </a:p>
          <a:p>
            <a:r>
              <a:rPr lang="en-US" dirty="0"/>
              <a:t>Capacity: 381</a:t>
            </a:r>
          </a:p>
          <a:p>
            <a:r>
              <a:rPr lang="en-US" dirty="0"/>
              <a:t>Opened 1968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3C136-BD9F-4E0D-86D3-1C39435038D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7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Spokane County</a:t>
            </a:r>
          </a:p>
          <a:p>
            <a:r>
              <a:rPr lang="en-US" dirty="0"/>
              <a:t>Capacity: 2,258</a:t>
            </a:r>
          </a:p>
          <a:p>
            <a:r>
              <a:rPr lang="en-US" dirty="0"/>
              <a:t>Opened: 1992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3C136-BD9F-4E0D-86D3-1C39435038D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33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2303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Franklin County </a:t>
            </a:r>
          </a:p>
          <a:p>
            <a:r>
              <a:rPr lang="en-US" dirty="0"/>
              <a:t>Capacity: 2,468</a:t>
            </a:r>
          </a:p>
          <a:p>
            <a:r>
              <a:rPr lang="en-US" dirty="0"/>
              <a:t>Opened:  Minimum-1992, Medium-2009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3C136-BD9F-4E0D-86D3-1C39435038D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0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Walla Walla County </a:t>
            </a:r>
          </a:p>
          <a:p>
            <a:r>
              <a:rPr lang="en-US" dirty="0"/>
              <a:t>Capacity: 2,439</a:t>
            </a:r>
          </a:p>
          <a:p>
            <a:r>
              <a:rPr lang="en-US" dirty="0"/>
              <a:t>Opened: 1886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3C136-BD9F-4E0D-86D3-1C39435038D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73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Thurston County </a:t>
            </a:r>
          </a:p>
          <a:p>
            <a:r>
              <a:rPr lang="en-US" dirty="0"/>
              <a:t>Capacity: 480</a:t>
            </a:r>
          </a:p>
          <a:p>
            <a:r>
              <a:rPr lang="en-US" dirty="0"/>
              <a:t>Opened 1954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3C136-BD9F-4E0D-86D3-1C39435038D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44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Clallam County</a:t>
            </a:r>
          </a:p>
          <a:p>
            <a:r>
              <a:rPr lang="en-US" dirty="0"/>
              <a:t>Capacity: 858 </a:t>
            </a:r>
          </a:p>
          <a:p>
            <a:r>
              <a:rPr lang="en-US" dirty="0"/>
              <a:t>Opened 1985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3C136-BD9F-4E0D-86D3-1C39435038D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97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Snohomish County </a:t>
            </a:r>
          </a:p>
          <a:p>
            <a:r>
              <a:rPr lang="en-US" dirty="0"/>
              <a:t>Capacity: 2,400</a:t>
            </a:r>
          </a:p>
          <a:p>
            <a:r>
              <a:rPr lang="en-US" dirty="0"/>
              <a:t>Opened 1910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3C136-BD9F-4E0D-86D3-1C39435038D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99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774BC-C140-AE69-933D-FC20C1B5C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300E85-39B9-8E5F-905A-D61223D20C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650003-0C85-0591-CCD3-31579AEA5C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Grays Harbor County </a:t>
            </a:r>
          </a:p>
          <a:p>
            <a:r>
              <a:rPr lang="en-US" dirty="0"/>
              <a:t>Capacity: 1,936</a:t>
            </a:r>
          </a:p>
          <a:p>
            <a:r>
              <a:rPr lang="en-US" dirty="0"/>
              <a:t>Opened 2000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66F76-CACE-E51B-473B-41ACEA8983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3C136-BD9F-4E0D-86D3-1C39435038D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79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Mason County </a:t>
            </a:r>
          </a:p>
          <a:p>
            <a:r>
              <a:rPr lang="en-US" dirty="0"/>
              <a:t>Capacity: 1,268</a:t>
            </a:r>
          </a:p>
          <a:p>
            <a:r>
              <a:rPr lang="en-US" dirty="0"/>
              <a:t>Opened 1964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3C136-BD9F-4E0D-86D3-1C39435038D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89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7E8927D-E7C7-4A78-A2E3-CD3C968E36DC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6/18/2026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6958-7F60-42A9-AEF0-85C6A2B6602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07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927D-E7C7-4A78-A2E3-CD3C968E36DC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6/18/2026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6958-7F60-42A9-AEF0-85C6A2B6602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2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927D-E7C7-4A78-A2E3-CD3C968E36DC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6/18/2026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6958-7F60-42A9-AEF0-85C6A2B6602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6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927D-E7C7-4A78-A2E3-CD3C968E36DC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6/18/2026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6958-7F60-42A9-AEF0-85C6A2B6602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6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927D-E7C7-4A78-A2E3-CD3C968E36DC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6/18/2026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6958-7F60-42A9-AEF0-85C6A2B6602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97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927D-E7C7-4A78-A2E3-CD3C968E36DC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6/18/2026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6958-7F60-42A9-AEF0-85C6A2B6602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7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927D-E7C7-4A78-A2E3-CD3C968E36DC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6/18/2026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6958-7F60-42A9-AEF0-85C6A2B6602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40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927D-E7C7-4A78-A2E3-CD3C968E36DC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6/18/2026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6958-7F60-42A9-AEF0-85C6A2B6602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3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927D-E7C7-4A78-A2E3-CD3C968E36DC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6/18/2026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6958-7F60-42A9-AEF0-85C6A2B6602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8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927D-E7C7-4A78-A2E3-CD3C968E36DC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6/18/2026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6958-7F60-42A9-AEF0-85C6A2B6602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9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927D-E7C7-4A78-A2E3-CD3C968E36DC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6/18/2026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6958-7F60-42A9-AEF0-85C6A2B6602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14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7E8927D-E7C7-4A78-A2E3-CD3C968E36DC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6/18/2026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E506958-7F60-42A9-AEF0-85C6A2B6602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8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546" y="4664323"/>
            <a:ext cx="8020051" cy="189740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PHOTOGRAPHS OF Wa state 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Dept. of corrections-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PRISON PARENT-CHILD VISIT SPACEs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840" y="640080"/>
            <a:ext cx="6924515" cy="3306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134" y="4786303"/>
            <a:ext cx="2755857" cy="8267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FA42C8-062C-E07B-ED69-49D5574FE859}"/>
              </a:ext>
            </a:extLst>
          </p:cNvPr>
          <p:cNvSpPr txBox="1"/>
          <p:nvPr/>
        </p:nvSpPr>
        <p:spPr>
          <a:xfrm>
            <a:off x="8811706" y="5613025"/>
            <a:ext cx="2959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Compiled by WDA’S Incarcerated Parents Project</a:t>
            </a:r>
          </a:p>
        </p:txBody>
      </p:sp>
    </p:spTree>
    <p:extLst>
      <p:ext uri="{BB962C8B-B14F-4D97-AF65-F5344CB8AC3E}">
        <p14:creationId xmlns:p14="http://schemas.microsoft.com/office/powerpoint/2010/main" val="797190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530563" cy="1212411"/>
          </a:xfrm>
        </p:spPr>
        <p:txBody>
          <a:bodyPr/>
          <a:lstStyle/>
          <a:p>
            <a:r>
              <a:rPr lang="en-US" dirty="0"/>
              <a:t>Men’s prisons-western Washington</a:t>
            </a:r>
            <a:br>
              <a:rPr lang="en-US" dirty="0"/>
            </a:br>
            <a:r>
              <a:rPr lang="en-US" sz="2800" dirty="0"/>
              <a:t>maximum, Close, medium, &amp; minimum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883" y="498764"/>
            <a:ext cx="10827326" cy="1953491"/>
          </a:xfrm>
        </p:spPr>
        <p:txBody>
          <a:bodyPr/>
          <a:lstStyle/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dirty="0"/>
              <a:t>Monroe Corrections Complex (Monroe, WA)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065" y="6316476"/>
            <a:ext cx="51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Courtesy of WA DOC Family Services Division,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2358736"/>
            <a:ext cx="10900064" cy="37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94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AC6DA-3F90-F076-12A5-F3F4EE055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CC65-BEAC-23A4-9314-EB33E16A9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883" y="585216"/>
            <a:ext cx="8271163" cy="1212411"/>
          </a:xfrm>
        </p:spPr>
        <p:txBody>
          <a:bodyPr/>
          <a:lstStyle/>
          <a:p>
            <a:r>
              <a:rPr lang="en-US" dirty="0"/>
              <a:t>Men’s DIVISION-western Washington</a:t>
            </a:r>
            <a:br>
              <a:rPr lang="en-US" dirty="0"/>
            </a:br>
            <a:r>
              <a:rPr lang="en-US" sz="2800" dirty="0"/>
              <a:t>maximum, medium, &amp; minimum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D14C0-138F-66C4-5C81-E04F4DD18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883" y="498764"/>
            <a:ext cx="10713026" cy="1859972"/>
          </a:xfrm>
        </p:spPr>
        <p:txBody>
          <a:bodyPr>
            <a:normAutofit fontScale="85000" lnSpcReduction="20000"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Stafford Creek Corrections Center (Aberdeen, WA)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A767CA-141F-1304-FB00-4DE8EF4D9CAF}"/>
              </a:ext>
            </a:extLst>
          </p:cNvPr>
          <p:cNvSpPr txBox="1"/>
          <p:nvPr/>
        </p:nvSpPr>
        <p:spPr>
          <a:xfrm>
            <a:off x="658090" y="6316477"/>
            <a:ext cx="51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Courtesy of WA DOC, LinkedIn, 2025</a:t>
            </a:r>
          </a:p>
        </p:txBody>
      </p:sp>
      <p:pic>
        <p:nvPicPr>
          <p:cNvPr id="7" name="Picture 6" descr="A room with a blue paddle board and a blue paddle board&#10;&#10;AI-generated content may be incorrect.">
            <a:extLst>
              <a:ext uri="{FF2B5EF4-FFF2-40B4-BE49-F238E27FC236}">
                <a16:creationId xmlns:a16="http://schemas.microsoft.com/office/drawing/2014/main" id="{C85CAC8C-9386-2C4F-F6B5-DCF71D1B6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84" y="2602169"/>
            <a:ext cx="9668838" cy="351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41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5" y="585216"/>
            <a:ext cx="8551719" cy="1212411"/>
          </a:xfrm>
        </p:spPr>
        <p:txBody>
          <a:bodyPr/>
          <a:lstStyle/>
          <a:p>
            <a:r>
              <a:rPr lang="en-US" dirty="0"/>
              <a:t>Men’s DIVISION-western Washington</a:t>
            </a:r>
            <a:br>
              <a:rPr lang="en-US" dirty="0"/>
            </a:br>
            <a:r>
              <a:rPr lang="en-US" sz="2800" dirty="0"/>
              <a:t>maximum, Close, &amp; medium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225" y="1671956"/>
            <a:ext cx="10827328" cy="812451"/>
          </a:xfrm>
        </p:spPr>
        <p:txBody>
          <a:bodyPr>
            <a:normAutofit/>
          </a:bodyPr>
          <a:lstStyle/>
          <a:p>
            <a: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Washington Corrections Center (Shelton, WA)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065" y="6316476"/>
            <a:ext cx="51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Courtesy of WA DOC Family Services Division, 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2078182"/>
            <a:ext cx="10827328" cy="423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85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883" y="748145"/>
            <a:ext cx="10315819" cy="1049482"/>
          </a:xfrm>
        </p:spPr>
        <p:txBody>
          <a:bodyPr>
            <a:normAutofit fontScale="90000"/>
          </a:bodyPr>
          <a:lstStyle/>
          <a:p>
            <a:r>
              <a:rPr lang="en-US" dirty="0"/>
              <a:t>Men’s DIVISION-western Washington</a:t>
            </a:r>
            <a:br>
              <a:rPr lang="en-US" dirty="0"/>
            </a:br>
            <a:r>
              <a:rPr lang="en-US" sz="2800" dirty="0"/>
              <a:t>minimum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883" y="1716657"/>
            <a:ext cx="10474035" cy="442392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Olympic Corrections Center (Forks, WA)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065" y="6316476"/>
            <a:ext cx="51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Courtesy of WA DOC Family Services Division,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83" y="2209799"/>
            <a:ext cx="10474035" cy="401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30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9A304-190E-5BE5-436F-1E8CD2C0E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Women’s DIVISION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E705A-396A-5C34-6F4F-97E6E0659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2681377" cy="1463040"/>
          </a:xfrm>
        </p:spPr>
        <p:txBody>
          <a:bodyPr/>
          <a:lstStyle/>
          <a:p>
            <a:pPr algn="just"/>
            <a:r>
              <a:rPr lang="en-US" dirty="0"/>
              <a:t>As of November 2025, there is only one women’s prison in Washington State.</a:t>
            </a:r>
          </a:p>
        </p:txBody>
      </p:sp>
    </p:spTree>
    <p:extLst>
      <p:ext uri="{BB962C8B-B14F-4D97-AF65-F5344CB8AC3E}">
        <p14:creationId xmlns:p14="http://schemas.microsoft.com/office/powerpoint/2010/main" val="3111430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392" y="633844"/>
            <a:ext cx="6726117" cy="1295123"/>
          </a:xfrm>
        </p:spPr>
        <p:txBody>
          <a:bodyPr>
            <a:normAutofit/>
          </a:bodyPr>
          <a:lstStyle/>
          <a:p>
            <a:r>
              <a:rPr lang="en-US" dirty="0"/>
              <a:t>Women’s DIVISION</a:t>
            </a:r>
            <a:br>
              <a:rPr lang="en-US" dirty="0"/>
            </a:br>
            <a:r>
              <a:rPr lang="en-US" sz="2400" dirty="0"/>
              <a:t>Medium, Close, &amp; minimum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582" y="130629"/>
            <a:ext cx="10814859" cy="2000096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Washington Corrections Center for Women (Gig Harbor, WA)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C0729-E626-3231-7509-4DCEB0D18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787" y="2130725"/>
            <a:ext cx="10026167" cy="39854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61D1E1-0519-8911-E1C8-4742BE55BE29}"/>
              </a:ext>
            </a:extLst>
          </p:cNvPr>
          <p:cNvSpPr txBox="1"/>
          <p:nvPr/>
        </p:nvSpPr>
        <p:spPr>
          <a:xfrm>
            <a:off x="849049" y="6224156"/>
            <a:ext cx="5570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cs typeface="Calibri Light" panose="020F0302020204030204" pitchFamily="34" charset="0"/>
              </a:rPr>
              <a:t>Courtesy of King 5.com, 2024</a:t>
            </a:r>
          </a:p>
        </p:txBody>
      </p:sp>
    </p:spTree>
    <p:extLst>
      <p:ext uri="{BB962C8B-B14F-4D97-AF65-F5344CB8AC3E}">
        <p14:creationId xmlns:p14="http://schemas.microsoft.com/office/powerpoint/2010/main" val="484925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03AE5-736C-65B0-6F2F-4F0ACC2B5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Men’s DIVISION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EAF62-DB3F-FBF6-6203-FBA514BDE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2828026" cy="1463040"/>
          </a:xfrm>
        </p:spPr>
        <p:txBody>
          <a:bodyPr/>
          <a:lstStyle/>
          <a:p>
            <a:pPr algn="just"/>
            <a:r>
              <a:rPr lang="en-US" dirty="0"/>
              <a:t>There are nine men’s prisons in Washington State: three in Eastern Washington and six in Western Washington.</a:t>
            </a:r>
          </a:p>
        </p:txBody>
      </p:sp>
    </p:spTree>
    <p:extLst>
      <p:ext uri="{BB962C8B-B14F-4D97-AF65-F5344CB8AC3E}">
        <p14:creationId xmlns:p14="http://schemas.microsoft.com/office/powerpoint/2010/main" val="270861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23" y="812154"/>
            <a:ext cx="10489622" cy="893618"/>
          </a:xfrm>
        </p:spPr>
        <p:txBody>
          <a:bodyPr>
            <a:normAutofit fontScale="90000"/>
          </a:bodyPr>
          <a:lstStyle/>
          <a:p>
            <a:r>
              <a:rPr lang="en-US" dirty="0"/>
              <a:t>Men’s </a:t>
            </a:r>
            <a:r>
              <a:rPr lang="en-US" dirty="0" err="1"/>
              <a:t>DIVIsION</a:t>
            </a:r>
            <a:r>
              <a:rPr lang="en-US" dirty="0"/>
              <a:t>-eastern Washington</a:t>
            </a:r>
            <a:br>
              <a:rPr lang="en-US" dirty="0"/>
            </a:br>
            <a:r>
              <a:rPr lang="en-US" sz="2700" dirty="0"/>
              <a:t>Medium, Close, &amp; minimum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208" y="562528"/>
            <a:ext cx="10924312" cy="1704109"/>
          </a:xfrm>
        </p:spPr>
        <p:txBody>
          <a:bodyPr>
            <a:normAutofit lnSpcReduction="10000"/>
          </a:bodyPr>
          <a:lstStyle/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sz="2000" dirty="0"/>
              <a:t>Airway Heights Corrections Center (Airway Heights, WA)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4592" y="6306085"/>
            <a:ext cx="51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Courtesy of WA DOC Family Services Division,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8" y="2421082"/>
            <a:ext cx="5396347" cy="33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9207" y="5782308"/>
            <a:ext cx="2112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Corrections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19" y="2421082"/>
            <a:ext cx="5257800" cy="33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65719" y="5782308"/>
            <a:ext cx="236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Minimum Security Unit</a:t>
            </a:r>
          </a:p>
        </p:txBody>
      </p:sp>
    </p:spTree>
    <p:extLst>
      <p:ext uri="{BB962C8B-B14F-4D97-AF65-F5344CB8AC3E}">
        <p14:creationId xmlns:p14="http://schemas.microsoft.com/office/powerpoint/2010/main" val="447412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559" y="727364"/>
            <a:ext cx="9325217" cy="1080654"/>
          </a:xfrm>
        </p:spPr>
        <p:txBody>
          <a:bodyPr/>
          <a:lstStyle/>
          <a:p>
            <a:r>
              <a:rPr lang="en-US" dirty="0"/>
              <a:t>Men’s DIVISION-eastern Washington</a:t>
            </a:r>
            <a:br>
              <a:rPr lang="en-US" dirty="0"/>
            </a:br>
            <a:r>
              <a:rPr lang="en-US" sz="2400" dirty="0"/>
              <a:t>Medium, Long-Term Minimum, &amp; Minimum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46" y="298427"/>
            <a:ext cx="11195581" cy="2018746"/>
          </a:xfrm>
        </p:spPr>
        <p:txBody>
          <a:bodyPr>
            <a:normAutofit/>
          </a:bodyPr>
          <a:lstStyle/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Coyote Ridge Corrections Center (Connell, WA)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17173"/>
            <a:ext cx="11055926" cy="3844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6243739"/>
            <a:ext cx="5216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Courtesy of WA DOC Family Services Division, 2018</a:t>
            </a:r>
          </a:p>
        </p:txBody>
      </p:sp>
    </p:spTree>
    <p:extLst>
      <p:ext uri="{BB962C8B-B14F-4D97-AF65-F5344CB8AC3E}">
        <p14:creationId xmlns:p14="http://schemas.microsoft.com/office/powerpoint/2010/main" val="1289248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6" y="737754"/>
            <a:ext cx="10910454" cy="1007919"/>
          </a:xfrm>
        </p:spPr>
        <p:txBody>
          <a:bodyPr/>
          <a:lstStyle/>
          <a:p>
            <a:r>
              <a:rPr lang="en-US" dirty="0"/>
              <a:t>Men’s DIVISION-eastern Washington</a:t>
            </a:r>
            <a:br>
              <a:rPr lang="en-US" dirty="0"/>
            </a:br>
            <a:r>
              <a:rPr lang="en-US" sz="2400" dirty="0"/>
              <a:t>maximum, close, medium, &amp; minimum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46" y="322119"/>
            <a:ext cx="11003972" cy="1762714"/>
          </a:xfrm>
        </p:spPr>
        <p:txBody>
          <a:bodyPr>
            <a:normAutofit fontScale="92500" lnSpcReduction="1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Washington State Penitentiary (Walla Walla, WA)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9283" y="6347649"/>
            <a:ext cx="51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Courtesy of WA DOC Family Services Division, 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6" y="2084832"/>
            <a:ext cx="11003972" cy="41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66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883" y="748145"/>
            <a:ext cx="9142626" cy="1049482"/>
          </a:xfrm>
        </p:spPr>
        <p:txBody>
          <a:bodyPr>
            <a:normAutofit fontScale="90000"/>
          </a:bodyPr>
          <a:lstStyle/>
          <a:p>
            <a:r>
              <a:rPr lang="en-US" dirty="0"/>
              <a:t>Men’s DIVISION-western Washington</a:t>
            </a:r>
            <a:br>
              <a:rPr lang="en-US" dirty="0"/>
            </a:br>
            <a:r>
              <a:rPr lang="en-US" sz="2800" dirty="0"/>
              <a:t>minimum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883" y="1682151"/>
            <a:ext cx="10661072" cy="476898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Cedar Creek Corrections Center (Littlerock, WA)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065" y="6316476"/>
            <a:ext cx="51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Courtesy of WA DOC Family Services Division,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83" y="2159049"/>
            <a:ext cx="10661072" cy="415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25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696190"/>
            <a:ext cx="10478608" cy="1132609"/>
          </a:xfrm>
        </p:spPr>
        <p:txBody>
          <a:bodyPr/>
          <a:lstStyle/>
          <a:p>
            <a:r>
              <a:rPr lang="en-US" dirty="0"/>
              <a:t>Men’s DIVISION-western Washington</a:t>
            </a:r>
            <a:br>
              <a:rPr lang="en-US" dirty="0"/>
            </a:br>
            <a:r>
              <a:rPr lang="en-US" sz="2800" dirty="0"/>
              <a:t>maximum, Close, &amp; Medium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882" y="498764"/>
            <a:ext cx="10785763" cy="1953491"/>
          </a:xfrm>
        </p:spPr>
        <p:txBody>
          <a:bodyPr/>
          <a:lstStyle/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sz="2000" dirty="0"/>
              <a:t>Clallam Bay Corrections Center (Clallam Bay, WA)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065" y="6316476"/>
            <a:ext cx="51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Courtesy of WA DOC Family Services Division,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4" y="2369127"/>
            <a:ext cx="10858501" cy="386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5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85</TotalTime>
  <Words>431</Words>
  <Application>Microsoft Office PowerPoint</Application>
  <PresentationFormat>Widescreen</PresentationFormat>
  <Paragraphs>107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Calibri</vt:lpstr>
      <vt:lpstr>Tw Cen MT</vt:lpstr>
      <vt:lpstr>Tw Cen MT Condensed</vt:lpstr>
      <vt:lpstr>Wingdings 3</vt:lpstr>
      <vt:lpstr>Integral</vt:lpstr>
      <vt:lpstr>PHOTOGRAPHS OF Wa state  Dept. of corrections- PRISON PARENT-CHILD VISIT SPACEs  </vt:lpstr>
      <vt:lpstr>Women’s DIVISION</vt:lpstr>
      <vt:lpstr>Women’s DIVISION Medium, Close, &amp; minimum</vt:lpstr>
      <vt:lpstr>Men’s DIVISION</vt:lpstr>
      <vt:lpstr>Men’s DIVIsION-eastern Washington Medium, Close, &amp; minimum</vt:lpstr>
      <vt:lpstr>Men’s DIVISION-eastern Washington Medium, Long-Term Minimum, &amp; Minimum</vt:lpstr>
      <vt:lpstr>Men’s DIVISION-eastern Washington maximum, close, medium, &amp; minimum</vt:lpstr>
      <vt:lpstr>Men’s DIVISION-western Washington minimum </vt:lpstr>
      <vt:lpstr>Men’s DIVISION-western Washington maximum, Close, &amp; Medium</vt:lpstr>
      <vt:lpstr>Men’s prisons-western Washington maximum, Close, medium, &amp; minimum </vt:lpstr>
      <vt:lpstr>Men’s DIVISION-western Washington maximum, medium, &amp; minimum </vt:lpstr>
      <vt:lpstr>Men’s DIVISION-western Washington maximum, Close, &amp; medium</vt:lpstr>
      <vt:lpstr>Men’s DIVISION-western Washington minimum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dcunningham</dc:creator>
  <cp:lastModifiedBy>D'Adre Cunningham</cp:lastModifiedBy>
  <cp:revision>5</cp:revision>
  <dcterms:created xsi:type="dcterms:W3CDTF">2018-07-02T17:44:20Z</dcterms:created>
  <dcterms:modified xsi:type="dcterms:W3CDTF">2026-06-18T18:57:19Z</dcterms:modified>
</cp:coreProperties>
</file>